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etrona"/>
      <p:regular r:id="rId14"/>
    </p:embeddedFon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3-2.png>
</file>

<file path=ppt/media/image-3-3.png>
</file>

<file path=ppt/media/image-3-4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1504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Employee Data Analysis &amp; Model Training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34018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presentation on feature selection, model training, and evaluation. Prepared for data scientists and machine learning engineers.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33804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34566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321141"/>
            <a:ext cx="316872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Sangram Sonawane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8906" y="604123"/>
            <a:ext cx="5767268" cy="720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50"/>
              </a:lnSpc>
              <a:buNone/>
            </a:pPr>
            <a:r>
              <a:rPr lang="en-US" sz="45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Overview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768906" y="1654493"/>
            <a:ext cx="7606189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analyzes employee data to predict key outcomes. Feature selection is crucial for model accuracy.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68906" y="2851547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1903" y="2925604"/>
            <a:ext cx="148114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1482804" y="2851547"/>
            <a:ext cx="2883575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Analysis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1482804" y="3343751"/>
            <a:ext cx="6892290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Analyzing employee datasets to find patterns and insights.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68906" y="4161949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17853" y="4236006"/>
            <a:ext cx="196215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8"/>
          <p:cNvSpPr/>
          <p:nvPr/>
        </p:nvSpPr>
        <p:spPr>
          <a:xfrm>
            <a:off x="1482804" y="4161949"/>
            <a:ext cx="2883575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 Selection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482804" y="4654153"/>
            <a:ext cx="6892290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Selecting key features for accurate prediction modeling.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68906" y="5472351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18091" y="5546408"/>
            <a:ext cx="195858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1482804" y="5472351"/>
            <a:ext cx="2883575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Training</a:t>
            </a:r>
            <a:endParaRPr lang="en-US" sz="2250" dirty="0"/>
          </a:p>
        </p:txBody>
      </p:sp>
      <p:sp>
        <p:nvSpPr>
          <p:cNvPr id="16" name="Text 13"/>
          <p:cNvSpPr/>
          <p:nvPr/>
        </p:nvSpPr>
        <p:spPr>
          <a:xfrm>
            <a:off x="1482804" y="5964555"/>
            <a:ext cx="6892290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Training a machine learning model for future predictions.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768906" y="6782753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22734" y="6856809"/>
            <a:ext cx="186571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700" dirty="0"/>
          </a:p>
        </p:txBody>
      </p:sp>
      <p:sp>
        <p:nvSpPr>
          <p:cNvPr id="19" name="Text 16"/>
          <p:cNvSpPr/>
          <p:nvPr/>
        </p:nvSpPr>
        <p:spPr>
          <a:xfrm>
            <a:off x="1482804" y="6782753"/>
            <a:ext cx="2883575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Evaluation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1482804" y="7274957"/>
            <a:ext cx="6892290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Evaluating model performance for continuous improvement.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8214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 Selection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296656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features affecting the target variable were identified. We used correlation analysis and feature importance methods.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947517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4741307"/>
            <a:ext cx="22919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Features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793790" y="5249466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main inputs to affect outputs.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3947517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425904" y="4741307"/>
            <a:ext cx="2292072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Correlation Analysis</a:t>
            </a:r>
            <a:endParaRPr lang="en-US" sz="2300" dirty="0"/>
          </a:p>
        </p:txBody>
      </p:sp>
      <p:sp>
        <p:nvSpPr>
          <p:cNvPr id="10" name="Text 5"/>
          <p:cNvSpPr/>
          <p:nvPr/>
        </p:nvSpPr>
        <p:spPr>
          <a:xfrm>
            <a:off x="3425904" y="5621536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 feature relationships.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3947517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58138" y="4741307"/>
            <a:ext cx="22919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 Importance</a:t>
            </a:r>
            <a:endParaRPr lang="en-US" sz="2300" dirty="0"/>
          </a:p>
        </p:txBody>
      </p:sp>
      <p:sp>
        <p:nvSpPr>
          <p:cNvPr id="13" name="Text 7"/>
          <p:cNvSpPr/>
          <p:nvPr/>
        </p:nvSpPr>
        <p:spPr>
          <a:xfrm>
            <a:off x="6058138" y="5621536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the most important predictors.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2898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Training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5268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 was split into training and testing sets. Numerical features were standardized using StandardScaler.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717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Splitting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793790" y="497062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Dividing data for training and validation.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3717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 Scaling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5332928" y="497062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StandardScaler for numerical features.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3717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Training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9872067" y="497062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Training with Random Forest or Logistic Regression.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4463" y="548521"/>
            <a:ext cx="5236250" cy="654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Evaluation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184463" y="1502212"/>
            <a:ext cx="7747873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performance was evaluated using several metrics. We considered accuracy, precision, recall, and F1-score.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84463" y="2364700"/>
            <a:ext cx="7747873" cy="1180028"/>
          </a:xfrm>
          <a:prstGeom prst="roundRect">
            <a:avLst>
              <a:gd name="adj" fmla="val 71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91513" y="2571750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Accuracy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391513" y="3018592"/>
            <a:ext cx="7333774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Overall correctness of the model.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184463" y="3744158"/>
            <a:ext cx="7747873" cy="1180028"/>
          </a:xfrm>
          <a:prstGeom prst="roundRect">
            <a:avLst>
              <a:gd name="adj" fmla="val 71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91513" y="3951208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Precision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6391513" y="4398050"/>
            <a:ext cx="7333774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Ability to avoid false positives.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6184463" y="5123617"/>
            <a:ext cx="7747873" cy="1180028"/>
          </a:xfrm>
          <a:prstGeom prst="roundRect">
            <a:avLst>
              <a:gd name="adj" fmla="val 71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91513" y="5330666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Recall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6391513" y="5777508"/>
            <a:ext cx="7333774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Ability to find all relevant cases.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184463" y="6503075"/>
            <a:ext cx="7747873" cy="1180028"/>
          </a:xfrm>
          <a:prstGeom prst="roundRect">
            <a:avLst>
              <a:gd name="adj" fmla="val 71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91513" y="6710124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F1-Score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6391513" y="7156966"/>
            <a:ext cx="7333774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Harmonic mean of precision and recall.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8267" y="512207"/>
            <a:ext cx="4889183" cy="611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Deliverables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38267" y="1402556"/>
            <a:ext cx="7840266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project deliverables include several key components. These files are essential for replicating and validating the results.</a:t>
            </a:r>
            <a:endParaRPr lang="en-US" sz="1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8267" y="2207776"/>
            <a:ext cx="931188" cy="11175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348776" y="2393990"/>
            <a:ext cx="2444591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Google Colab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7348776" y="2811185"/>
            <a:ext cx="6629757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Notebook with all code.</a:t>
            </a:r>
            <a:endParaRPr lang="en-US" sz="14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267" y="3325297"/>
            <a:ext cx="931188" cy="146458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348776" y="3511510"/>
            <a:ext cx="2444591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Trained Model</a:t>
            </a:r>
            <a:endParaRPr lang="en-US" sz="1900" dirty="0"/>
          </a:p>
        </p:txBody>
      </p:sp>
      <p:sp>
        <p:nvSpPr>
          <p:cNvPr id="10" name="Shape 5"/>
          <p:cNvSpPr/>
          <p:nvPr/>
        </p:nvSpPr>
        <p:spPr>
          <a:xfrm>
            <a:off x="7348776" y="4026456"/>
            <a:ext cx="6629757" cy="577215"/>
          </a:xfrm>
          <a:prstGeom prst="roundRect">
            <a:avLst>
              <a:gd name="adj" fmla="val 13553"/>
            </a:avLst>
          </a:prstGeom>
          <a:solidFill>
            <a:srgbClr val="CCEEFF"/>
          </a:solidFill>
          <a:ln/>
        </p:spPr>
      </p:sp>
      <p:sp>
        <p:nvSpPr>
          <p:cNvPr id="11" name="Shape 6"/>
          <p:cNvSpPr/>
          <p:nvPr/>
        </p:nvSpPr>
        <p:spPr>
          <a:xfrm>
            <a:off x="7339489" y="4026456"/>
            <a:ext cx="6648331" cy="577215"/>
          </a:xfrm>
          <a:prstGeom prst="roundRect">
            <a:avLst>
              <a:gd name="adj" fmla="val 4840"/>
            </a:avLst>
          </a:prstGeom>
          <a:solidFill>
            <a:srgbClr val="CCEEFF"/>
          </a:solidFill>
          <a:ln/>
        </p:spPr>
      </p:sp>
      <p:sp>
        <p:nvSpPr>
          <p:cNvPr id="12" name="Text 7"/>
          <p:cNvSpPr/>
          <p:nvPr/>
        </p:nvSpPr>
        <p:spPr>
          <a:xfrm>
            <a:off x="7525703" y="4166116"/>
            <a:ext cx="627590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employee_model.pkl</a:t>
            </a:r>
            <a:endParaRPr lang="en-US" sz="14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267" y="4789884"/>
            <a:ext cx="931188" cy="146458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348776" y="4976098"/>
            <a:ext cx="2444591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Scaler</a:t>
            </a:r>
            <a:endParaRPr lang="en-US" sz="1900" dirty="0"/>
          </a:p>
        </p:txBody>
      </p:sp>
      <p:sp>
        <p:nvSpPr>
          <p:cNvPr id="15" name="Shape 9"/>
          <p:cNvSpPr/>
          <p:nvPr/>
        </p:nvSpPr>
        <p:spPr>
          <a:xfrm>
            <a:off x="7348776" y="5491043"/>
            <a:ext cx="6629757" cy="577215"/>
          </a:xfrm>
          <a:prstGeom prst="roundRect">
            <a:avLst>
              <a:gd name="adj" fmla="val 13553"/>
            </a:avLst>
          </a:prstGeom>
          <a:solidFill>
            <a:srgbClr val="CCEEFF"/>
          </a:solidFill>
          <a:ln/>
        </p:spPr>
      </p:sp>
      <p:sp>
        <p:nvSpPr>
          <p:cNvPr id="16" name="Shape 10"/>
          <p:cNvSpPr/>
          <p:nvPr/>
        </p:nvSpPr>
        <p:spPr>
          <a:xfrm>
            <a:off x="7339489" y="5491043"/>
            <a:ext cx="6648331" cy="577215"/>
          </a:xfrm>
          <a:prstGeom prst="roundRect">
            <a:avLst>
              <a:gd name="adj" fmla="val 4840"/>
            </a:avLst>
          </a:prstGeom>
          <a:solidFill>
            <a:srgbClr val="CCEEFF"/>
          </a:solidFill>
          <a:ln/>
        </p:spPr>
      </p:sp>
      <p:sp>
        <p:nvSpPr>
          <p:cNvPr id="17" name="Text 11"/>
          <p:cNvSpPr/>
          <p:nvPr/>
        </p:nvSpPr>
        <p:spPr>
          <a:xfrm>
            <a:off x="7525703" y="5630704"/>
            <a:ext cx="627590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scaler.pkl</a:t>
            </a:r>
            <a:endParaRPr lang="en-US" sz="1450" dirty="0"/>
          </a:p>
        </p:txBody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8267" y="6254472"/>
            <a:ext cx="931188" cy="1464588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7348776" y="6440686"/>
            <a:ext cx="2444591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Dataset</a:t>
            </a:r>
            <a:endParaRPr lang="en-US" sz="1900" dirty="0"/>
          </a:p>
        </p:txBody>
      </p:sp>
      <p:sp>
        <p:nvSpPr>
          <p:cNvPr id="20" name="Shape 13"/>
          <p:cNvSpPr/>
          <p:nvPr/>
        </p:nvSpPr>
        <p:spPr>
          <a:xfrm>
            <a:off x="7348776" y="6955631"/>
            <a:ext cx="6629757" cy="577215"/>
          </a:xfrm>
          <a:prstGeom prst="roundRect">
            <a:avLst>
              <a:gd name="adj" fmla="val 13553"/>
            </a:avLst>
          </a:prstGeom>
          <a:solidFill>
            <a:srgbClr val="CCEEFF"/>
          </a:solidFill>
          <a:ln/>
        </p:spPr>
      </p:sp>
      <p:sp>
        <p:nvSpPr>
          <p:cNvPr id="21" name="Shape 14"/>
          <p:cNvSpPr/>
          <p:nvPr/>
        </p:nvSpPr>
        <p:spPr>
          <a:xfrm>
            <a:off x="7339489" y="6955631"/>
            <a:ext cx="6648331" cy="577215"/>
          </a:xfrm>
          <a:prstGeom prst="roundRect">
            <a:avLst>
              <a:gd name="adj" fmla="val 4840"/>
            </a:avLst>
          </a:prstGeom>
          <a:solidFill>
            <a:srgbClr val="CCEEFF"/>
          </a:solidFill>
          <a:ln/>
        </p:spPr>
      </p:sp>
      <p:sp>
        <p:nvSpPr>
          <p:cNvPr id="22" name="Text 15"/>
          <p:cNvSpPr/>
          <p:nvPr/>
        </p:nvSpPr>
        <p:spPr>
          <a:xfrm>
            <a:off x="7525703" y="7095292"/>
            <a:ext cx="627590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highlight>
                  <a:srgbClr val="CCEEFF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employee_data.csv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20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GitHub Submission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195262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project files are uploaded to GitHub repository. Ensure all files are included for complete evaluation.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605111" y="2933581"/>
            <a:ext cx="30480" cy="4427696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6845022" y="342864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7" name="Shape 4"/>
          <p:cNvSpPr/>
          <p:nvPr/>
        </p:nvSpPr>
        <p:spPr>
          <a:xfrm>
            <a:off x="6365200" y="31887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43913" y="3265170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7867888" y="31603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Upload Files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7867888" y="3668554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Notebook, data, model, scaler.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845022" y="498014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2" name="Shape 9"/>
          <p:cNvSpPr/>
          <p:nvPr/>
        </p:nvSpPr>
        <p:spPr>
          <a:xfrm>
            <a:off x="6365200" y="47402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19029" y="4816673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7867888" y="47118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Repository Link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867888" y="5220057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Share link for review.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845022" y="6531650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7" name="Shape 14"/>
          <p:cNvSpPr/>
          <p:nvPr/>
        </p:nvSpPr>
        <p:spPr>
          <a:xfrm>
            <a:off x="6365200" y="629173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519267" y="6368177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9" name="Text 16"/>
          <p:cNvSpPr/>
          <p:nvPr/>
        </p:nvSpPr>
        <p:spPr>
          <a:xfrm>
            <a:off x="7867888" y="626340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Evaluation</a:t>
            </a:r>
            <a:endParaRPr lang="en-US" sz="2300" dirty="0"/>
          </a:p>
        </p:txBody>
      </p:sp>
      <p:sp>
        <p:nvSpPr>
          <p:cNvPr id="20" name="Text 17"/>
          <p:cNvSpPr/>
          <p:nvPr/>
        </p:nvSpPr>
        <p:spPr>
          <a:xfrm>
            <a:off x="7867888" y="6771561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Assess results.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2025-02-20T06:26:32Z</dcterms:created>
  <dcterms:modified xsi:type="dcterms:W3CDTF">2025-02-20T06:26:32Z</dcterms:modified>
</cp:coreProperties>
</file>